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099D-402F-4E46-898F-D27F183435C2}" type="datetimeFigureOut">
              <a:rPr lang="en-US" smtClean="0"/>
              <a:t>6/25/2019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BB511-2293-4093-AB54-DB6FB3171D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சிலப்பதிகாரம்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silapathikaram.com/blog/wp-content/uploads/2016/04/names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1"/>
            <a:ext cx="8001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à®à®¿à®²à®ªà¯à®ªà®¤à®¿à®à®¾à®°à®®à¯ à®µà®¾à®©à¯à®®à®´à¯"/>
          <p:cNvPicPr/>
          <p:nvPr/>
        </p:nvPicPr>
        <p:blipFill>
          <a:blip r:embed="rId2"/>
          <a:srcRect b="17949"/>
          <a:stretch>
            <a:fillRect/>
          </a:stretch>
        </p:blipFill>
        <p:spPr bwMode="auto">
          <a:xfrm>
            <a:off x="152400" y="228600"/>
            <a:ext cx="8991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சிலப்பதிகாரம்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சிலப்பதிகாரம்</dc:title>
  <dc:creator>sns</dc:creator>
  <cp:lastModifiedBy>sns</cp:lastModifiedBy>
  <cp:revision>1</cp:revision>
  <dcterms:created xsi:type="dcterms:W3CDTF">2019-06-25T04:55:40Z</dcterms:created>
  <dcterms:modified xsi:type="dcterms:W3CDTF">2019-06-25T04:58:59Z</dcterms:modified>
</cp:coreProperties>
</file>